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0D2FC9F-69CD-43D0-97C5-E0CD8A952A4B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10C86D8-CC42-474A-92D1-8F1ACAA80B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Duct tape projects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Because every camp needs some duct tape!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7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tape headband</a:t>
            </a:r>
            <a:endParaRPr lang="en-US" dirty="0"/>
          </a:p>
        </p:txBody>
      </p:sp>
      <p:pic>
        <p:nvPicPr>
          <p:cNvPr id="4" name="How to Make a Duct Tape Headban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763" y="1100138"/>
            <a:ext cx="6364287" cy="3579812"/>
          </a:xfrm>
        </p:spPr>
      </p:pic>
    </p:spTree>
    <p:extLst>
      <p:ext uri="{BB962C8B-B14F-4D97-AF65-F5344CB8AC3E}">
        <p14:creationId xmlns:p14="http://schemas.microsoft.com/office/powerpoint/2010/main" val="31411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tape flowers</a:t>
            </a:r>
            <a:endParaRPr lang="en-US" dirty="0"/>
          </a:p>
        </p:txBody>
      </p:sp>
      <p:pic>
        <p:nvPicPr>
          <p:cNvPr id="4" name="How to make a duct tape flow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100" y="1100138"/>
            <a:ext cx="4773613" cy="3579812"/>
          </a:xfrm>
        </p:spPr>
      </p:pic>
    </p:spTree>
    <p:extLst>
      <p:ext uri="{BB962C8B-B14F-4D97-AF65-F5344CB8AC3E}">
        <p14:creationId xmlns:p14="http://schemas.microsoft.com/office/powerpoint/2010/main" val="8293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tape wallet</a:t>
            </a:r>
            <a:endParaRPr lang="en-US" dirty="0"/>
          </a:p>
        </p:txBody>
      </p:sp>
      <p:pic>
        <p:nvPicPr>
          <p:cNvPr id="4" name="How to Make a Duct Tape Walle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763" y="1100138"/>
            <a:ext cx="6364287" cy="3579812"/>
          </a:xfrm>
        </p:spPr>
      </p:pic>
    </p:spTree>
    <p:extLst>
      <p:ext uri="{BB962C8B-B14F-4D97-AF65-F5344CB8AC3E}">
        <p14:creationId xmlns:p14="http://schemas.microsoft.com/office/powerpoint/2010/main" val="3526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tape flower rings</a:t>
            </a:r>
            <a:endParaRPr lang="en-US" dirty="0"/>
          </a:p>
        </p:txBody>
      </p:sp>
      <p:pic>
        <p:nvPicPr>
          <p:cNvPr id="4" name="How to make Duct Tape Flower Rings!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525" y="1100138"/>
            <a:ext cx="6354763" cy="3579812"/>
          </a:xfrm>
        </p:spPr>
      </p:pic>
    </p:spTree>
    <p:extLst>
      <p:ext uri="{BB962C8B-B14F-4D97-AF65-F5344CB8AC3E}">
        <p14:creationId xmlns:p14="http://schemas.microsoft.com/office/powerpoint/2010/main" val="190209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</TotalTime>
  <Words>24</Words>
  <Application>Microsoft Office PowerPoint</Application>
  <PresentationFormat>On-screen Show (4:3)</PresentationFormat>
  <Paragraphs>6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Angles</vt:lpstr>
      <vt:lpstr>Duct tape projects </vt:lpstr>
      <vt:lpstr>Duct tape headband</vt:lpstr>
      <vt:lpstr>Duct tape flowers</vt:lpstr>
      <vt:lpstr>Duct tape wallet</vt:lpstr>
      <vt:lpstr>Duct tape flower rings</vt:lpstr>
    </vt:vector>
  </TitlesOfParts>
  <Company>GST BOCES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Duct tape projects </dc:title>
  <dc:creator>user</dc:creator>
  <cp:lastModifiedBy>user</cp:lastModifiedBy>
  <cp:revision>1</cp:revision>
  <dcterms:created xsi:type="dcterms:W3CDTF">2013-11-08T20:19:19Z</dcterms:created>
  <dcterms:modified xsi:type="dcterms:W3CDTF">2013-11-08T20:24:26Z</dcterms:modified>
</cp:coreProperties>
</file>